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B260-CD3A-495D-82A5-01007850D5CB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923D6-01A0-49B6-B102-5ECFC8C05D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Have </a:t>
            </a:r>
            <a:r>
              <a:rPr lang="en-US" smtClean="0"/>
              <a:t>an amazing day!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Hi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</dc:title>
  <dc:creator>Fernando</dc:creator>
  <cp:lastModifiedBy>Fernando</cp:lastModifiedBy>
  <cp:revision>1</cp:revision>
  <dcterms:created xsi:type="dcterms:W3CDTF">2016-05-14T00:48:38Z</dcterms:created>
  <dcterms:modified xsi:type="dcterms:W3CDTF">2016-05-14T00:49:42Z</dcterms:modified>
</cp:coreProperties>
</file>