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9" r:id="rId4"/>
    <p:sldId id="257" r:id="rId5"/>
    <p:sldId id="267" r:id="rId6"/>
    <p:sldId id="258" r:id="rId7"/>
    <p:sldId id="266" r:id="rId8"/>
    <p:sldId id="259" r:id="rId9"/>
    <p:sldId id="265" r:id="rId10"/>
    <p:sldId id="260" r:id="rId11"/>
    <p:sldId id="264" r:id="rId12"/>
    <p:sldId id="261" r:id="rId13"/>
    <p:sldId id="263" r:id="rId14"/>
    <p:sldId id="26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321A20-ADC3-47B3-B170-43E173355915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23981-8FEC-4671-AFF0-47D3FF79DF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321A20-ADC3-47B3-B170-43E173355915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23981-8FEC-4671-AFF0-47D3FF79DF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321A20-ADC3-47B3-B170-43E173355915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23981-8FEC-4671-AFF0-47D3FF79DF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321A20-ADC3-47B3-B170-43E173355915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23981-8FEC-4671-AFF0-47D3FF79DF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321A20-ADC3-47B3-B170-43E173355915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23981-8FEC-4671-AFF0-47D3FF79DF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321A20-ADC3-47B3-B170-43E173355915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23981-8FEC-4671-AFF0-47D3FF79DF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321A20-ADC3-47B3-B170-43E173355915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23981-8FEC-4671-AFF0-47D3FF79DF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321A20-ADC3-47B3-B170-43E173355915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23981-8FEC-4671-AFF0-47D3FF79DF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321A20-ADC3-47B3-B170-43E173355915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23981-8FEC-4671-AFF0-47D3FF79DF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321A20-ADC3-47B3-B170-43E173355915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23981-8FEC-4671-AFF0-47D3FF79DF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321A20-ADC3-47B3-B170-43E173355915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23981-8FEC-4671-AFF0-47D3FF79DF4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1321A20-ADC3-47B3-B170-43E173355915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BA23981-8FEC-4671-AFF0-47D3FF79DF4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rugfreeworld.org/drugfacts/marijuana/behind-the-smoke-screen.html" TargetMode="External"/><Relationship Id="rId2" Type="http://schemas.openxmlformats.org/officeDocument/2006/relationships/hyperlink" Target="http://www.webmd.com/news/breaking-news/marijuana-on-main-street/is-marijuana-safe-web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Website Evaluation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WebMD.com VS drugfreeworld.org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Objectivity WebMD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19400" y="4267200"/>
            <a:ext cx="342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/>
              <a:t>Very Objective</a:t>
            </a: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/>
              <a:t>Facts all laid out</a:t>
            </a:r>
            <a:endParaRPr lang="en-US" sz="2800" dirty="0"/>
          </a:p>
        </p:txBody>
      </p:sp>
      <p:pic>
        <p:nvPicPr>
          <p:cNvPr id="4098" name="Picture 2" descr="C:\Users\Fernando\Desktop\safety of weed\WEB4pic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33400"/>
            <a:ext cx="8187316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Objectivity  </a:t>
            </a:r>
            <a:r>
              <a:rPr lang="en-US" dirty="0" err="1" smtClean="0"/>
              <a:t>Drugfreeworld</a:t>
            </a:r>
            <a:endParaRPr lang="en-US" dirty="0"/>
          </a:p>
        </p:txBody>
      </p:sp>
      <p:pic>
        <p:nvPicPr>
          <p:cNvPr id="11266" name="Picture 2" descr="C:\Users\Fernando\Desktop\safety of weed\Drug4pic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609600"/>
            <a:ext cx="5544283" cy="3581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19400" y="4191000"/>
            <a:ext cx="3124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/>
              <a:t>One sided</a:t>
            </a: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/>
              <a:t>Only speaks of dangers</a:t>
            </a:r>
            <a:endParaRPr lang="en-US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Coverage  WebMD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43200" y="4038600"/>
            <a:ext cx="3886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/>
              <a:t>Full of depth</a:t>
            </a: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/>
              <a:t>Looks at multiple factors</a:t>
            </a:r>
            <a:endParaRPr lang="en-US" sz="2800" dirty="0"/>
          </a:p>
        </p:txBody>
      </p:sp>
      <p:pic>
        <p:nvPicPr>
          <p:cNvPr id="5122" name="Picture 2" descr="C:\Users\Fernando\Desktop\safety of weed\WEB5pic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533400"/>
            <a:ext cx="5013252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Coverage  </a:t>
            </a:r>
            <a:r>
              <a:rPr lang="en-US" dirty="0" err="1" smtClean="0"/>
              <a:t>Drugfreeworld</a:t>
            </a:r>
            <a:endParaRPr lang="en-US" dirty="0"/>
          </a:p>
        </p:txBody>
      </p:sp>
      <p:pic>
        <p:nvPicPr>
          <p:cNvPr id="12290" name="Picture 2" descr="C:\Users\Fernando\Desktop\safety of weed\DRUG5pic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609600"/>
            <a:ext cx="5212080" cy="4343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5000" y="1981200"/>
            <a:ext cx="2971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/>
              <a:t>Not much depth</a:t>
            </a: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/>
              <a:t>Talks about different drugs</a:t>
            </a:r>
            <a:endParaRPr lang="en-U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183880" cy="4187952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www.webmd.com/news/breaking-news/marijuana-on-main-street/is-marijuana-safe-web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www.drugfreeworld.org/drugfacts/marijuana/behind-the-smoke-screen.html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WebMD.com</a:t>
            </a:r>
            <a:endParaRPr lang="en-US" dirty="0"/>
          </a:p>
        </p:txBody>
      </p:sp>
      <p:pic>
        <p:nvPicPr>
          <p:cNvPr id="7170" name="Picture 2" descr="C:\Users\Fernando\Desktop\safety of weed\WEBHOMEpic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685800"/>
            <a:ext cx="5562600" cy="45647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Drugfreeworld.org</a:t>
            </a:r>
            <a:endParaRPr lang="en-US" dirty="0"/>
          </a:p>
        </p:txBody>
      </p:sp>
      <p:pic>
        <p:nvPicPr>
          <p:cNvPr id="6146" name="Picture 2" descr="C:\Users\Fernando\Desktop\safety of weed\DRUGHOMEpic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685800"/>
            <a:ext cx="5749712" cy="46720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53000"/>
            <a:ext cx="8183880" cy="1051560"/>
          </a:xfrm>
        </p:spPr>
        <p:txBody>
          <a:bodyPr/>
          <a:lstStyle/>
          <a:p>
            <a:r>
              <a:rPr lang="en-US" dirty="0" smtClean="0"/>
              <a:t>Authority   WebMD</a:t>
            </a:r>
            <a:endParaRPr lang="en-US" dirty="0"/>
          </a:p>
        </p:txBody>
      </p:sp>
      <p:pic>
        <p:nvPicPr>
          <p:cNvPr id="1026" name="Picture 2" descr="C:\Users\Fernando\Desktop\safety of weed\WEEDSAFE1WEBMDd pic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609600"/>
            <a:ext cx="4519556" cy="3352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4600" y="3962400"/>
            <a:ext cx="3886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/>
              <a:t>Reputable</a:t>
            </a: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/>
              <a:t>Writer has experience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Authority </a:t>
            </a:r>
            <a:r>
              <a:rPr lang="en-US" dirty="0" err="1" smtClean="0"/>
              <a:t>Drugfreeworld</a:t>
            </a:r>
            <a:endParaRPr lang="en-US" dirty="0"/>
          </a:p>
        </p:txBody>
      </p:sp>
      <p:pic>
        <p:nvPicPr>
          <p:cNvPr id="8194" name="Picture 2" descr="C:\Users\Fernando\Desktop\safety of weed\WEEDSAFE1pic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457200"/>
            <a:ext cx="3994293" cy="3581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33600" y="4419600"/>
            <a:ext cx="495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/>
              <a:t>Who wrote it?</a:t>
            </a: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/>
              <a:t>Knowledge? Maybe?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Accuracy WebMD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67000" y="3886200"/>
            <a:ext cx="3733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/>
              <a:t>Fact checked and edited</a:t>
            </a: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/>
              <a:t>No errors</a:t>
            </a:r>
            <a:endParaRPr lang="en-US" sz="2800" dirty="0"/>
          </a:p>
        </p:txBody>
      </p:sp>
      <p:pic>
        <p:nvPicPr>
          <p:cNvPr id="2050" name="Picture 2" descr="C:\Users\Fernando\Desktop\safety of weed\WEBMD2pic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457200"/>
            <a:ext cx="5105400" cy="33791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Accuracy  </a:t>
            </a:r>
            <a:r>
              <a:rPr lang="en-US" dirty="0" err="1" smtClean="0"/>
              <a:t>Drugfreeworld</a:t>
            </a:r>
            <a:endParaRPr lang="en-US" dirty="0"/>
          </a:p>
        </p:txBody>
      </p:sp>
      <p:pic>
        <p:nvPicPr>
          <p:cNvPr id="9218" name="Picture 2" descr="C:\Users\Fernando\Desktop\safety of weed\DRUGsafe2pic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85800"/>
            <a:ext cx="7454498" cy="350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71800" y="4343400"/>
            <a:ext cx="342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/>
              <a:t>Loose facts</a:t>
            </a: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/>
              <a:t>Rash claims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Currency WebMD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19400" y="4267200"/>
            <a:ext cx="3352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/>
              <a:t>Recent Sources</a:t>
            </a: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/>
              <a:t>No publish date</a:t>
            </a:r>
            <a:endParaRPr lang="en-US" sz="2800" dirty="0"/>
          </a:p>
        </p:txBody>
      </p:sp>
      <p:pic>
        <p:nvPicPr>
          <p:cNvPr id="3075" name="Picture 3" descr="C:\Users\Fernando\Desktop\safety of weed\WEBMD3pic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609599"/>
            <a:ext cx="7848600" cy="30936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Currency  </a:t>
            </a:r>
            <a:r>
              <a:rPr lang="en-US" dirty="0" err="1" smtClean="0"/>
              <a:t>Drugfreeworld</a:t>
            </a:r>
            <a:endParaRPr lang="en-US" dirty="0"/>
          </a:p>
        </p:txBody>
      </p:sp>
      <p:pic>
        <p:nvPicPr>
          <p:cNvPr id="10242" name="Picture 2" descr="C:\Users\Fernando\Desktop\safety of weed\DRUGSAFE3pic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533400"/>
            <a:ext cx="8042890" cy="2667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62200" y="4191000"/>
            <a:ext cx="434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/>
              <a:t>Outdated sources</a:t>
            </a: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/>
              <a:t>No publish date</a:t>
            </a:r>
            <a:endParaRPr lang="en-US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65</TotalTime>
  <Words>93</Words>
  <Application>Microsoft Office PowerPoint</Application>
  <PresentationFormat>On-screen Show 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Aspect</vt:lpstr>
      <vt:lpstr>Website Evaluation</vt:lpstr>
      <vt:lpstr>WebMD.com</vt:lpstr>
      <vt:lpstr>Drugfreeworld.org</vt:lpstr>
      <vt:lpstr>Authority   WebMD</vt:lpstr>
      <vt:lpstr>Authority Drugfreeworld</vt:lpstr>
      <vt:lpstr>Accuracy WebMD </vt:lpstr>
      <vt:lpstr>Accuracy  Drugfreeworld</vt:lpstr>
      <vt:lpstr>Currency WebMD</vt:lpstr>
      <vt:lpstr>Currency  Drugfreeworld</vt:lpstr>
      <vt:lpstr>Objectivity WebMD </vt:lpstr>
      <vt:lpstr>Objectivity  Drugfreeworld</vt:lpstr>
      <vt:lpstr>Coverage  WebMD</vt:lpstr>
      <vt:lpstr>Coverage  Drugfreeworld</vt:lpstr>
      <vt:lpstr>Website links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Website Evaluation</dc:title>
  <dc:creator>Fernando</dc:creator>
  <cp:lastModifiedBy>Fernando</cp:lastModifiedBy>
  <cp:revision>24</cp:revision>
  <dcterms:created xsi:type="dcterms:W3CDTF">2016-05-14T02:55:51Z</dcterms:created>
  <dcterms:modified xsi:type="dcterms:W3CDTF">2016-05-14T04:01:51Z</dcterms:modified>
</cp:coreProperties>
</file>